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404665"/>
            <a:ext cx="7772400" cy="792088"/>
          </a:xfrm>
        </p:spPr>
        <p:txBody>
          <a:bodyPr/>
          <a:lstStyle/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Әти-әниләр </a:t>
            </a:r>
            <a:r>
              <a:rPr lang="tt-RU" b="1" smtClean="0">
                <a:latin typeface="Times New Roman" pitchFamily="18" charset="0"/>
                <a:cs typeface="Times New Roman" pitchFamily="18" charset="0"/>
              </a:rPr>
              <a:t>белән </a:t>
            </a:r>
            <a:r>
              <a:rPr lang="tt-RU" b="1" smtClean="0">
                <a:latin typeface="Times New Roman" pitchFamily="18" charset="0"/>
                <a:cs typeface="Times New Roman" pitchFamily="18" charset="0"/>
              </a:rPr>
              <a:t>эшләр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2432" y="1412776"/>
            <a:ext cx="8732056" cy="5012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яныль ДОУ\Desktop\ремонт 2022 садик\IMG_20220726_1956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2816"/>
            <a:ext cx="9144000" cy="464743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3568" y="404664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3600" b="1" dirty="0" smtClean="0">
                <a:latin typeface="Times New Roman" pitchFamily="18" charset="0"/>
                <a:cs typeface="Times New Roman" pitchFamily="18" charset="0"/>
              </a:rPr>
              <a:t>өчен уенчык өй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яныль ДОУ\Desktop\ремонт 2022 садик\IMG_20220801_184917.jpg"/>
          <p:cNvPicPr>
            <a:picLocks noChangeAspect="1" noChangeArrowheads="1"/>
          </p:cNvPicPr>
          <p:nvPr/>
        </p:nvPicPr>
        <p:blipFill>
          <a:blip r:embed="rId2" cstate="print"/>
          <a:srcRect l="13955"/>
          <a:stretch>
            <a:fillRect/>
          </a:stretch>
        </p:blipFill>
        <p:spPr bwMode="auto">
          <a:xfrm>
            <a:off x="323528" y="1844824"/>
            <a:ext cx="8568952" cy="454675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691680" y="764704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3600" b="1" dirty="0" smtClean="0">
                <a:latin typeface="Times New Roman" pitchFamily="18" charset="0"/>
                <a:cs typeface="Times New Roman" pitchFamily="18" charset="0"/>
              </a:rPr>
              <a:t>Хезмәт почмагы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t="12699"/>
          <a:stretch>
            <a:fillRect/>
          </a:stretch>
        </p:blipFill>
        <p:spPr bwMode="auto">
          <a:xfrm>
            <a:off x="467544" y="764704"/>
            <a:ext cx="3912822" cy="426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475656" y="0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3600" b="1" dirty="0" smtClean="0">
                <a:latin typeface="Times New Roman" pitchFamily="18" charset="0"/>
                <a:cs typeface="Times New Roman" pitchFamily="18" charset="0"/>
              </a:rPr>
              <a:t>Сәгать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260648"/>
            <a:ext cx="3707904" cy="4943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3573016"/>
            <a:ext cx="3149334" cy="328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t="21604" b="25586"/>
          <a:stretch>
            <a:fillRect/>
          </a:stretch>
        </p:blipFill>
        <p:spPr bwMode="auto">
          <a:xfrm>
            <a:off x="0" y="0"/>
            <a:ext cx="5381146" cy="3789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t="11959" b="22265"/>
          <a:stretch>
            <a:fillRect/>
          </a:stretch>
        </p:blipFill>
        <p:spPr bwMode="auto">
          <a:xfrm>
            <a:off x="5314198" y="2204864"/>
            <a:ext cx="3829802" cy="4480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340768"/>
            <a:ext cx="8639760" cy="4859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835696" y="548680"/>
            <a:ext cx="5256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3600" b="1" dirty="0" smtClean="0">
                <a:latin typeface="Times New Roman" pitchFamily="18" charset="0"/>
                <a:cs typeface="Times New Roman" pitchFamily="18" charset="0"/>
              </a:rPr>
              <a:t>Чәчәкле паровозик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b="14968"/>
          <a:stretch>
            <a:fillRect/>
          </a:stretch>
        </p:blipFill>
        <p:spPr bwMode="auto">
          <a:xfrm>
            <a:off x="4355976" y="188640"/>
            <a:ext cx="4144199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39552" y="260648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3600" b="1" dirty="0" smtClean="0">
                <a:latin typeface="Times New Roman" pitchFamily="18" charset="0"/>
                <a:cs typeface="Times New Roman" pitchFamily="18" charset="0"/>
              </a:rPr>
              <a:t>Мини машина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429000"/>
            <a:ext cx="4349080" cy="3083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 l="8747" r="30027"/>
          <a:stretch>
            <a:fillRect/>
          </a:stretch>
        </p:blipFill>
        <p:spPr bwMode="auto">
          <a:xfrm>
            <a:off x="4355976" y="188640"/>
            <a:ext cx="4536504" cy="4167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51520" y="332656"/>
            <a:ext cx="30412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3600" b="1" dirty="0" smtClean="0">
                <a:latin typeface="Times New Roman" pitchFamily="18" charset="0"/>
                <a:cs typeface="Times New Roman" pitchFamily="18" charset="0"/>
              </a:rPr>
              <a:t>Рәтле уенчык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16</Words>
  <Application>Microsoft Office PowerPoint</Application>
  <PresentationFormat>Экран (4:3)</PresentationFormat>
  <Paragraphs>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Әти-әниләр белән эшләр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Әти-әниләр белән эш</dc:title>
  <dc:creator>Сабирзянова</dc:creator>
  <cp:lastModifiedBy>яныль ДОУ</cp:lastModifiedBy>
  <cp:revision>6</cp:revision>
  <dcterms:created xsi:type="dcterms:W3CDTF">2022-08-12T21:13:51Z</dcterms:created>
  <dcterms:modified xsi:type="dcterms:W3CDTF">2022-08-18T06:44:34Z</dcterms:modified>
</cp:coreProperties>
</file>